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8" r:id="rId7"/>
    <p:sldId id="270" r:id="rId8"/>
    <p:sldId id="271" r:id="rId9"/>
    <p:sldId id="258" r:id="rId10"/>
    <p:sldId id="259" r:id="rId11"/>
    <p:sldId id="260" r:id="rId12"/>
    <p:sldId id="261" r:id="rId13"/>
    <p:sldId id="262" r:id="rId14"/>
    <p:sldId id="263" r:id="rId15"/>
    <p:sldId id="264" r:id="rId16"/>
    <p:sldId id="265" r:id="rId17"/>
    <p:sldId id="266" r:id="rId18"/>
    <p:sldId id="267"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2" d="100"/>
          <a:sy n="32" d="100"/>
        </p:scale>
        <p:origin x="4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BF62C66-C71D-4EC1-B79D-0ACBD9E15E37}"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379800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BF62C66-C71D-4EC1-B79D-0ACBD9E15E37}"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166371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BF62C66-C71D-4EC1-B79D-0ACBD9E15E37}"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264540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BF62C66-C71D-4EC1-B79D-0ACBD9E15E37}"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113306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62C66-C71D-4EC1-B79D-0ACBD9E15E37}" type="datetimeFigureOut">
              <a:rPr lang="en-AU" smtClean="0"/>
              <a:t>17/04/2020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276530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BF62C66-C71D-4EC1-B79D-0ACBD9E15E37}"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77967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BF62C66-C71D-4EC1-B79D-0ACBD9E15E37}" type="datetimeFigureOut">
              <a:rPr lang="en-AU" smtClean="0"/>
              <a:t>17/04/2020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392998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BF62C66-C71D-4EC1-B79D-0ACBD9E15E37}" type="datetimeFigureOut">
              <a:rPr lang="en-AU" smtClean="0"/>
              <a:t>17/04/2020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218294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62C66-C71D-4EC1-B79D-0ACBD9E15E37}" type="datetimeFigureOut">
              <a:rPr lang="en-AU" smtClean="0"/>
              <a:t>17/04/2020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19338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62C66-C71D-4EC1-B79D-0ACBD9E15E37}"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405047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62C66-C71D-4EC1-B79D-0ACBD9E15E37}" type="datetimeFigureOut">
              <a:rPr lang="en-AU" smtClean="0"/>
              <a:t>17/04/2020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099D5F-6EAE-4541-9A65-CB55C874BD2D}" type="slidenum">
              <a:rPr lang="en-AU" smtClean="0"/>
              <a:t>‹#›</a:t>
            </a:fld>
            <a:endParaRPr lang="en-AU"/>
          </a:p>
        </p:txBody>
      </p:sp>
    </p:spTree>
    <p:extLst>
      <p:ext uri="{BB962C8B-B14F-4D97-AF65-F5344CB8AC3E}">
        <p14:creationId xmlns:p14="http://schemas.microsoft.com/office/powerpoint/2010/main" val="423597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62C66-C71D-4EC1-B79D-0ACBD9E15E37}" type="datetimeFigureOut">
              <a:rPr lang="en-AU" smtClean="0"/>
              <a:t>17/04/2020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99D5F-6EAE-4541-9A65-CB55C874BD2D}" type="slidenum">
              <a:rPr lang="en-AU" smtClean="0"/>
              <a:t>‹#›</a:t>
            </a:fld>
            <a:endParaRPr lang="en-AU"/>
          </a:p>
        </p:txBody>
      </p:sp>
    </p:spTree>
    <p:extLst>
      <p:ext uri="{BB962C8B-B14F-4D97-AF65-F5344CB8AC3E}">
        <p14:creationId xmlns:p14="http://schemas.microsoft.com/office/powerpoint/2010/main" val="311255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heartstory.org/movement/minimalism/artworks/#pnt_1" TargetMode="External"/><Relationship Id="rId1" Type="http://schemas.openxmlformats.org/officeDocument/2006/relationships/slideLayout" Target="../slideLayouts/slideLayout2.xml"/><Relationship Id="rId4" Type="http://schemas.openxmlformats.org/officeDocument/2006/relationships/hyperlink" Target="https://whitney.org/WatchAndListen/126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1x8m-7N-Kjo" TargetMode="External"/><Relationship Id="rId4" Type="http://schemas.openxmlformats.org/officeDocument/2006/relationships/hyperlink" Target="https://www.youtube.com/watch?v=1x8m-7N-Kj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a:t>Abstraction in Photography </a:t>
            </a:r>
          </a:p>
        </p:txBody>
      </p:sp>
      <p:sp>
        <p:nvSpPr>
          <p:cNvPr id="3" name="Subtitle 2"/>
          <p:cNvSpPr>
            <a:spLocks noGrp="1"/>
          </p:cNvSpPr>
          <p:nvPr>
            <p:ph type="subTitle" idx="1"/>
          </p:nvPr>
        </p:nvSpPr>
        <p:spPr>
          <a:xfrm>
            <a:off x="457200" y="4472608"/>
            <a:ext cx="10210800" cy="1928191"/>
          </a:xfrm>
        </p:spPr>
        <p:txBody>
          <a:bodyPr>
            <a:normAutofit/>
          </a:bodyPr>
          <a:lstStyle/>
          <a:p>
            <a:pPr marL="177800" marR="1676400" lvl="0" algn="l">
              <a:lnSpc>
                <a:spcPct val="115000"/>
              </a:lnSpc>
              <a:buClr>
                <a:schemeClr val="dk1"/>
              </a:buClr>
              <a:buSzPts val="1100"/>
            </a:pPr>
            <a:r>
              <a:rPr lang="en-AU" sz="800" i="1" dirty="0"/>
              <a:t>This resource is included in TATA’s COVID19 visual art resources collection with appreciation and permission from its creator, Kate Camm, of Elizabeth College Tasmania. TATA does not have ownership of the IP (Intellectual Property) contained within the resources shared on this website. TATA acknowledges the generosity of sharing practice that underpins this collaborative resource sharing space, and ask that any on-sharing of resources acknowledge the originating IP of the Arts/Education professional/s who have contributed this resource, as well as any third party content acknowledged therein</a:t>
            </a:r>
          </a:p>
          <a:p>
            <a:pPr marL="177800" marR="1676400" lvl="0" algn="l">
              <a:lnSpc>
                <a:spcPct val="115000"/>
              </a:lnSpc>
              <a:buClr>
                <a:schemeClr val="dk1"/>
              </a:buClr>
              <a:buSzPts val="1100"/>
            </a:pPr>
            <a:endParaRPr lang="en-AU" sz="800" i="1" dirty="0"/>
          </a:p>
          <a:p>
            <a:pPr marL="177800" marR="1676400" lvl="0" algn="l">
              <a:lnSpc>
                <a:spcPct val="115000"/>
              </a:lnSpc>
              <a:buClr>
                <a:schemeClr val="dk1"/>
              </a:buClr>
              <a:buSzPts val="1100"/>
            </a:pPr>
            <a:r>
              <a:rPr lang="en-AU" sz="800" dirty="0"/>
              <a:t>                         April 10th, 2020  Courtesy of Miriam Berkery,  The Friends School, https://tata.org.au/</a:t>
            </a:r>
          </a:p>
          <a:p>
            <a:endParaRPr lang="en-AU" sz="800" dirty="0"/>
          </a:p>
        </p:txBody>
      </p:sp>
      <p:pic>
        <p:nvPicPr>
          <p:cNvPr id="4" name="Google Shape;86;p1">
            <a:extLst>
              <a:ext uri="{FF2B5EF4-FFF2-40B4-BE49-F238E27FC236}">
                <a16:creationId xmlns:a16="http://schemas.microsoft.com/office/drawing/2014/main" id="{31EF70D6-D7B7-4B88-A8CD-53BB1636ECE9}"/>
              </a:ext>
            </a:extLst>
          </p:cNvPr>
          <p:cNvPicPr preferRelativeResize="0"/>
          <p:nvPr/>
        </p:nvPicPr>
        <p:blipFill>
          <a:blip r:embed="rId2">
            <a:alphaModFix/>
          </a:blip>
          <a:stretch>
            <a:fillRect/>
          </a:stretch>
        </p:blipFill>
        <p:spPr>
          <a:xfrm>
            <a:off x="9380882" y="4637956"/>
            <a:ext cx="1485900" cy="476250"/>
          </a:xfrm>
          <a:prstGeom prst="rect">
            <a:avLst/>
          </a:prstGeom>
          <a:noFill/>
          <a:ln>
            <a:noFill/>
          </a:ln>
        </p:spPr>
      </p:pic>
    </p:spTree>
    <p:extLst>
      <p:ext uri="{BB962C8B-B14F-4D97-AF65-F5344CB8AC3E}">
        <p14:creationId xmlns:p14="http://schemas.microsoft.com/office/powerpoint/2010/main" val="309425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Intrigue</a:t>
            </a:r>
          </a:p>
        </p:txBody>
      </p:sp>
      <p:sp>
        <p:nvSpPr>
          <p:cNvPr id="3" name="Content Placeholder 2"/>
          <p:cNvSpPr>
            <a:spLocks noGrp="1"/>
          </p:cNvSpPr>
          <p:nvPr>
            <p:ph idx="1"/>
          </p:nvPr>
        </p:nvSpPr>
        <p:spPr>
          <a:xfrm>
            <a:off x="7398326" y="1825625"/>
            <a:ext cx="3955473" cy="4351338"/>
          </a:xfrm>
        </p:spPr>
        <p:txBody>
          <a:bodyPr/>
          <a:lstStyle/>
          <a:p>
            <a:r>
              <a:rPr lang="en-AU" dirty="0"/>
              <a:t>Remember the goal is for your viewer to not know where it was taken, what it was of or how you got it. Intrigue them- make them think!</a:t>
            </a:r>
          </a:p>
        </p:txBody>
      </p:sp>
      <p:pic>
        <p:nvPicPr>
          <p:cNvPr id="4" name="Picture 3"/>
          <p:cNvPicPr>
            <a:picLocks noChangeAspect="1"/>
          </p:cNvPicPr>
          <p:nvPr/>
        </p:nvPicPr>
        <p:blipFill>
          <a:blip r:embed="rId2"/>
          <a:stretch>
            <a:fillRect/>
          </a:stretch>
        </p:blipFill>
        <p:spPr>
          <a:xfrm>
            <a:off x="0" y="1413164"/>
            <a:ext cx="7064393" cy="5030932"/>
          </a:xfrm>
          <a:prstGeom prst="rect">
            <a:avLst/>
          </a:prstGeom>
        </p:spPr>
      </p:pic>
    </p:spTree>
    <p:extLst>
      <p:ext uri="{BB962C8B-B14F-4D97-AF65-F5344CB8AC3E}">
        <p14:creationId xmlns:p14="http://schemas.microsoft.com/office/powerpoint/2010/main" val="346098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Distance</a:t>
            </a:r>
          </a:p>
        </p:txBody>
      </p:sp>
      <p:sp>
        <p:nvSpPr>
          <p:cNvPr id="3" name="Content Placeholder 2"/>
          <p:cNvSpPr>
            <a:spLocks noGrp="1"/>
          </p:cNvSpPr>
          <p:nvPr>
            <p:ph idx="1"/>
          </p:nvPr>
        </p:nvSpPr>
        <p:spPr>
          <a:xfrm>
            <a:off x="6862618" y="1825625"/>
            <a:ext cx="4491182" cy="4351338"/>
          </a:xfrm>
        </p:spPr>
        <p:txBody>
          <a:bodyPr/>
          <a:lstStyle/>
          <a:p>
            <a:r>
              <a:rPr lang="en-AU" dirty="0"/>
              <a:t>Moving close to a subject might reveal elements you hadn’t noticed before</a:t>
            </a:r>
          </a:p>
          <a:p>
            <a:r>
              <a:rPr lang="en-AU" dirty="0"/>
              <a:t>Similarly moving away from a subject can distort perception and play around with scale</a:t>
            </a:r>
          </a:p>
        </p:txBody>
      </p:sp>
      <p:pic>
        <p:nvPicPr>
          <p:cNvPr id="4" name="Picture 3"/>
          <p:cNvPicPr>
            <a:picLocks noChangeAspect="1"/>
          </p:cNvPicPr>
          <p:nvPr/>
        </p:nvPicPr>
        <p:blipFill>
          <a:blip r:embed="rId2"/>
          <a:stretch>
            <a:fillRect/>
          </a:stretch>
        </p:blipFill>
        <p:spPr>
          <a:xfrm>
            <a:off x="0" y="1511589"/>
            <a:ext cx="6771554" cy="4760912"/>
          </a:xfrm>
          <a:prstGeom prst="rect">
            <a:avLst/>
          </a:prstGeom>
        </p:spPr>
      </p:pic>
    </p:spTree>
    <p:extLst>
      <p:ext uri="{BB962C8B-B14F-4D97-AF65-F5344CB8AC3E}">
        <p14:creationId xmlns:p14="http://schemas.microsoft.com/office/powerpoint/2010/main" val="63897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Texture </a:t>
            </a:r>
          </a:p>
        </p:txBody>
      </p:sp>
      <p:sp>
        <p:nvSpPr>
          <p:cNvPr id="3" name="Content Placeholder 2"/>
          <p:cNvSpPr>
            <a:spLocks noGrp="1"/>
          </p:cNvSpPr>
          <p:nvPr>
            <p:ph idx="1"/>
          </p:nvPr>
        </p:nvSpPr>
        <p:spPr>
          <a:xfrm>
            <a:off x="6936509" y="1825625"/>
            <a:ext cx="4417290" cy="4351338"/>
          </a:xfrm>
        </p:spPr>
        <p:txBody>
          <a:bodyPr/>
          <a:lstStyle/>
          <a:p>
            <a:r>
              <a:rPr lang="en-AU" dirty="0"/>
              <a:t>Different textures often have within them patterns. Whether it be a knitted sweater or the inside of an orange, showing and exploring different textures will help you to discover new elements which are interesting </a:t>
            </a:r>
          </a:p>
        </p:txBody>
      </p:sp>
      <p:pic>
        <p:nvPicPr>
          <p:cNvPr id="4" name="Picture 3"/>
          <p:cNvPicPr>
            <a:picLocks noChangeAspect="1"/>
          </p:cNvPicPr>
          <p:nvPr/>
        </p:nvPicPr>
        <p:blipFill>
          <a:blip r:embed="rId2"/>
          <a:stretch>
            <a:fillRect/>
          </a:stretch>
        </p:blipFill>
        <p:spPr>
          <a:xfrm>
            <a:off x="0" y="1563688"/>
            <a:ext cx="6525495" cy="4875212"/>
          </a:xfrm>
          <a:prstGeom prst="rect">
            <a:avLst/>
          </a:prstGeom>
        </p:spPr>
      </p:pic>
    </p:spTree>
    <p:extLst>
      <p:ext uri="{BB962C8B-B14F-4D97-AF65-F5344CB8AC3E}">
        <p14:creationId xmlns:p14="http://schemas.microsoft.com/office/powerpoint/2010/main" val="273980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Flash</a:t>
            </a:r>
          </a:p>
        </p:txBody>
      </p:sp>
      <p:sp>
        <p:nvSpPr>
          <p:cNvPr id="3" name="Content Placeholder 2"/>
          <p:cNvSpPr>
            <a:spLocks noGrp="1"/>
          </p:cNvSpPr>
          <p:nvPr>
            <p:ph idx="1"/>
          </p:nvPr>
        </p:nvSpPr>
        <p:spPr>
          <a:xfrm>
            <a:off x="7232073" y="1807152"/>
            <a:ext cx="4149436" cy="4351338"/>
          </a:xfrm>
        </p:spPr>
        <p:txBody>
          <a:bodyPr/>
          <a:lstStyle/>
          <a:p>
            <a:r>
              <a:rPr lang="en-AU" dirty="0"/>
              <a:t>Experiment with having your flash on or use a torch or a lamp if you don’t have a flash. How does intense light blow out shadow and depth? What does this reveal? </a:t>
            </a:r>
          </a:p>
        </p:txBody>
      </p:sp>
      <p:pic>
        <p:nvPicPr>
          <p:cNvPr id="4" name="Picture 3"/>
          <p:cNvPicPr>
            <a:picLocks noChangeAspect="1"/>
          </p:cNvPicPr>
          <p:nvPr/>
        </p:nvPicPr>
        <p:blipFill>
          <a:blip r:embed="rId2"/>
          <a:stretch>
            <a:fillRect/>
          </a:stretch>
        </p:blipFill>
        <p:spPr>
          <a:xfrm>
            <a:off x="0" y="1440874"/>
            <a:ext cx="6839421" cy="5067588"/>
          </a:xfrm>
          <a:prstGeom prst="rect">
            <a:avLst/>
          </a:prstGeom>
        </p:spPr>
      </p:pic>
    </p:spTree>
    <p:extLst>
      <p:ext uri="{BB962C8B-B14F-4D97-AF65-F5344CB8AC3E}">
        <p14:creationId xmlns:p14="http://schemas.microsoft.com/office/powerpoint/2010/main" val="177780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Every Day</a:t>
            </a:r>
          </a:p>
        </p:txBody>
      </p:sp>
      <p:sp>
        <p:nvSpPr>
          <p:cNvPr id="3" name="Content Placeholder 2"/>
          <p:cNvSpPr>
            <a:spLocks noGrp="1"/>
          </p:cNvSpPr>
          <p:nvPr>
            <p:ph idx="1"/>
          </p:nvPr>
        </p:nvSpPr>
        <p:spPr>
          <a:xfrm>
            <a:off x="7222836" y="1825625"/>
            <a:ext cx="4130964" cy="4351338"/>
          </a:xfrm>
        </p:spPr>
        <p:txBody>
          <a:bodyPr/>
          <a:lstStyle/>
          <a:p>
            <a:r>
              <a:rPr lang="en-AU" dirty="0"/>
              <a:t>Consider every day objects. Often things you use in your every day life are interesting such as kitchen utensils, foods, pets, yourself! You don’t need to visit a foreign country to access interesting subjects</a:t>
            </a:r>
          </a:p>
        </p:txBody>
      </p:sp>
      <p:pic>
        <p:nvPicPr>
          <p:cNvPr id="4" name="Picture 3"/>
          <p:cNvPicPr>
            <a:picLocks noChangeAspect="1"/>
          </p:cNvPicPr>
          <p:nvPr/>
        </p:nvPicPr>
        <p:blipFill>
          <a:blip r:embed="rId2"/>
          <a:stretch>
            <a:fillRect/>
          </a:stretch>
        </p:blipFill>
        <p:spPr>
          <a:xfrm>
            <a:off x="0" y="1534319"/>
            <a:ext cx="6934000" cy="4933949"/>
          </a:xfrm>
          <a:prstGeom prst="rect">
            <a:avLst/>
          </a:prstGeom>
        </p:spPr>
      </p:pic>
    </p:spTree>
    <p:extLst>
      <p:ext uri="{BB962C8B-B14F-4D97-AF65-F5344CB8AC3E}">
        <p14:creationId xmlns:p14="http://schemas.microsoft.com/office/powerpoint/2010/main" val="108296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Your Challenge</a:t>
            </a:r>
          </a:p>
        </p:txBody>
      </p:sp>
      <p:sp>
        <p:nvSpPr>
          <p:cNvPr id="3" name="Content Placeholder 2"/>
          <p:cNvSpPr>
            <a:spLocks noGrp="1"/>
          </p:cNvSpPr>
          <p:nvPr>
            <p:ph idx="1"/>
          </p:nvPr>
        </p:nvSpPr>
        <p:spPr/>
        <p:txBody>
          <a:bodyPr/>
          <a:lstStyle/>
          <a:p>
            <a:r>
              <a:rPr lang="en-AU" dirty="0"/>
              <a:t>Shoot a minimum of 30 images </a:t>
            </a:r>
          </a:p>
          <a:p>
            <a:r>
              <a:rPr lang="en-AU" dirty="0"/>
              <a:t>Play around with the techniques in this PowerPoint as well as some of the techniques you have already learnt this year </a:t>
            </a:r>
          </a:p>
          <a:p>
            <a:r>
              <a:rPr lang="en-AU" dirty="0"/>
              <a:t>Experiment with shooting in Monochrome, standard and different White Balance settings</a:t>
            </a:r>
          </a:p>
          <a:p>
            <a:r>
              <a:rPr lang="en-AU" dirty="0"/>
              <a:t>Send Kate your favourite x5 images</a:t>
            </a:r>
          </a:p>
          <a:p>
            <a:r>
              <a:rPr lang="en-AU" dirty="0"/>
              <a:t>In your journal find x2 abstract artists whose work you like, including images of their work and a bit about the artist and why you like their work?</a:t>
            </a:r>
          </a:p>
        </p:txBody>
      </p:sp>
    </p:spTree>
    <p:extLst>
      <p:ext uri="{BB962C8B-B14F-4D97-AF65-F5344CB8AC3E}">
        <p14:creationId xmlns:p14="http://schemas.microsoft.com/office/powerpoint/2010/main" val="4158610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Extension Work</a:t>
            </a:r>
          </a:p>
        </p:txBody>
      </p:sp>
      <p:sp>
        <p:nvSpPr>
          <p:cNvPr id="3" name="Content Placeholder 2"/>
          <p:cNvSpPr>
            <a:spLocks noGrp="1"/>
          </p:cNvSpPr>
          <p:nvPr>
            <p:ph idx="1"/>
          </p:nvPr>
        </p:nvSpPr>
        <p:spPr>
          <a:xfrm>
            <a:off x="5283200" y="1825625"/>
            <a:ext cx="6070600" cy="4351338"/>
          </a:xfrm>
        </p:spPr>
        <p:txBody>
          <a:bodyPr>
            <a:normAutofit fontScale="85000" lnSpcReduction="10000"/>
          </a:bodyPr>
          <a:lstStyle/>
          <a:p>
            <a:r>
              <a:rPr lang="en-AU" dirty="0"/>
              <a:t>Research the artist Frank Stella</a:t>
            </a:r>
          </a:p>
          <a:p>
            <a:r>
              <a:rPr lang="en-AU" dirty="0"/>
              <a:t>Research his work and practice. Pay attention to his image </a:t>
            </a:r>
            <a:r>
              <a:rPr lang="en-AU" dirty="0">
                <a:hlinkClick r:id="rId2"/>
              </a:rPr>
              <a:t>Die </a:t>
            </a:r>
            <a:r>
              <a:rPr lang="en-AU" dirty="0" err="1">
                <a:hlinkClick r:id="rId2"/>
              </a:rPr>
              <a:t>Fahne</a:t>
            </a:r>
            <a:r>
              <a:rPr lang="en-AU" dirty="0">
                <a:hlinkClick r:id="rId2"/>
              </a:rPr>
              <a:t> Hoch! (1959)</a:t>
            </a:r>
            <a:endParaRPr lang="en-AU" dirty="0"/>
          </a:p>
          <a:p>
            <a:r>
              <a:rPr lang="en-AU" dirty="0"/>
              <a:t>Include this research in your journal and ask yourself the question: what was the artist’s intention for making this work? Were they successful? Record your answer in your journal and try to be persuasive</a:t>
            </a:r>
          </a:p>
          <a:p>
            <a:r>
              <a:rPr lang="en-AU" dirty="0"/>
              <a:t>Create an image featuring just 1 element. Choose either colour, shape or line. Only one element can feature, throw away everything else!</a:t>
            </a:r>
          </a:p>
          <a:p>
            <a:endParaRPr lang="en-AU" dirty="0"/>
          </a:p>
          <a:p>
            <a:endParaRPr lang="en-AU" dirty="0"/>
          </a:p>
        </p:txBody>
      </p:sp>
      <p:pic>
        <p:nvPicPr>
          <p:cNvPr id="4" name="Picture 3"/>
          <p:cNvPicPr>
            <a:picLocks noChangeAspect="1"/>
          </p:cNvPicPr>
          <p:nvPr/>
        </p:nvPicPr>
        <p:blipFill>
          <a:blip r:embed="rId3"/>
          <a:stretch>
            <a:fillRect/>
          </a:stretch>
        </p:blipFill>
        <p:spPr>
          <a:xfrm>
            <a:off x="1463675" y="1618384"/>
            <a:ext cx="2637270" cy="4504364"/>
          </a:xfrm>
          <a:prstGeom prst="rect">
            <a:avLst/>
          </a:prstGeom>
        </p:spPr>
      </p:pic>
      <p:sp>
        <p:nvSpPr>
          <p:cNvPr id="7" name="Rectangle 6"/>
          <p:cNvSpPr/>
          <p:nvPr/>
        </p:nvSpPr>
        <p:spPr>
          <a:xfrm>
            <a:off x="838200" y="6310807"/>
            <a:ext cx="4196085" cy="369332"/>
          </a:xfrm>
          <a:prstGeom prst="rect">
            <a:avLst/>
          </a:prstGeom>
        </p:spPr>
        <p:txBody>
          <a:bodyPr wrap="none">
            <a:spAutoFit/>
          </a:bodyPr>
          <a:lstStyle/>
          <a:p>
            <a:r>
              <a:rPr lang="en-AU" dirty="0">
                <a:hlinkClick r:id="rId4"/>
              </a:rPr>
              <a:t>https://whitney.org/WatchAndListen/1267</a:t>
            </a:r>
            <a:endParaRPr lang="en-AU" dirty="0"/>
          </a:p>
        </p:txBody>
      </p:sp>
    </p:spTree>
    <p:extLst>
      <p:ext uri="{BB962C8B-B14F-4D97-AF65-F5344CB8AC3E}">
        <p14:creationId xmlns:p14="http://schemas.microsoft.com/office/powerpoint/2010/main" val="344270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it?</a:t>
            </a:r>
          </a:p>
        </p:txBody>
      </p:sp>
      <p:sp>
        <p:nvSpPr>
          <p:cNvPr id="3" name="Content Placeholder 2"/>
          <p:cNvSpPr>
            <a:spLocks noGrp="1"/>
          </p:cNvSpPr>
          <p:nvPr>
            <p:ph idx="1"/>
          </p:nvPr>
        </p:nvSpPr>
        <p:spPr/>
        <p:txBody>
          <a:bodyPr/>
          <a:lstStyle/>
          <a:p>
            <a:r>
              <a:rPr lang="en-AU" dirty="0"/>
              <a:t>Essentially abstraction is a section of something. It is taken out of context and you are unable to see what is happening around it</a:t>
            </a:r>
          </a:p>
          <a:p>
            <a:r>
              <a:rPr lang="en-AU" dirty="0"/>
              <a:t>A well composed abstract image should have no orientation. Meaning you can turn it upside down or back to front and it still makes sense</a:t>
            </a:r>
          </a:p>
          <a:p>
            <a:r>
              <a:rPr lang="en-AU" dirty="0"/>
              <a:t>An abstracted image often focusses in on colour, shape form or texture</a:t>
            </a:r>
          </a:p>
          <a:p>
            <a:r>
              <a:rPr lang="en-AU" dirty="0"/>
              <a:t>Abstract photography often only captures a fraction of a subject</a:t>
            </a:r>
          </a:p>
        </p:txBody>
      </p:sp>
    </p:spTree>
    <p:extLst>
      <p:ext uri="{BB962C8B-B14F-4D97-AF65-F5344CB8AC3E}">
        <p14:creationId xmlns:p14="http://schemas.microsoft.com/office/powerpoint/2010/main" val="221894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History of Abstraction in Photography</a:t>
            </a:r>
          </a:p>
        </p:txBody>
      </p:sp>
      <p:sp>
        <p:nvSpPr>
          <p:cNvPr id="3" name="Content Placeholder 2"/>
          <p:cNvSpPr>
            <a:spLocks noGrp="1"/>
          </p:cNvSpPr>
          <p:nvPr>
            <p:ph idx="1"/>
          </p:nvPr>
        </p:nvSpPr>
        <p:spPr>
          <a:xfrm>
            <a:off x="5440217" y="2056534"/>
            <a:ext cx="6504709" cy="4351338"/>
          </a:xfrm>
        </p:spPr>
        <p:txBody>
          <a:bodyPr>
            <a:normAutofit fontScale="92500" lnSpcReduction="20000"/>
          </a:bodyPr>
          <a:lstStyle/>
          <a:p>
            <a:r>
              <a:rPr lang="en-AU" dirty="0"/>
              <a:t>Abstraction can actually be traced back to Minimalism</a:t>
            </a:r>
          </a:p>
          <a:p>
            <a:r>
              <a:rPr lang="en-AU" dirty="0"/>
              <a:t>This was an art movement that began in New York in the early 1960s</a:t>
            </a:r>
          </a:p>
          <a:p>
            <a:r>
              <a:rPr lang="en-AU" dirty="0"/>
              <a:t>This movement valued the anonymity over expression</a:t>
            </a:r>
          </a:p>
          <a:p>
            <a:r>
              <a:rPr lang="en-AU" dirty="0"/>
              <a:t>These artists avoided symbolism or emotion, paying more attention to materiality</a:t>
            </a:r>
          </a:p>
          <a:p>
            <a:r>
              <a:rPr lang="en-AU" dirty="0"/>
              <a:t>This movement began with sculpture but can now be seen in all areas of life from architecture to fashion, film and even cooking</a:t>
            </a:r>
          </a:p>
          <a:p>
            <a:endParaRPr lang="en-AU" dirty="0"/>
          </a:p>
        </p:txBody>
      </p:sp>
    </p:spTree>
    <p:extLst>
      <p:ext uri="{BB962C8B-B14F-4D97-AF65-F5344CB8AC3E}">
        <p14:creationId xmlns:p14="http://schemas.microsoft.com/office/powerpoint/2010/main" val="423675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7" y="326592"/>
            <a:ext cx="12249727" cy="1325563"/>
          </a:xfrm>
        </p:spPr>
        <p:txBody>
          <a:bodyPr/>
          <a:lstStyle/>
          <a:p>
            <a:pPr algn="ctr"/>
            <a:r>
              <a:rPr lang="en-AU" dirty="0"/>
              <a:t>The Difference between Abstraction and Minimalism </a:t>
            </a:r>
          </a:p>
        </p:txBody>
      </p:sp>
      <p:sp>
        <p:nvSpPr>
          <p:cNvPr id="3" name="Content Placeholder 2"/>
          <p:cNvSpPr>
            <a:spLocks noGrp="1"/>
          </p:cNvSpPr>
          <p:nvPr>
            <p:ph idx="1"/>
          </p:nvPr>
        </p:nvSpPr>
        <p:spPr>
          <a:xfrm>
            <a:off x="5115838" y="1652155"/>
            <a:ext cx="2180169" cy="4351338"/>
          </a:xfrm>
        </p:spPr>
        <p:txBody>
          <a:bodyPr>
            <a:normAutofit lnSpcReduction="10000"/>
          </a:bodyPr>
          <a:lstStyle/>
          <a:p>
            <a:r>
              <a:rPr lang="en-AU" dirty="0"/>
              <a:t>If you can tell what the image is of it is minimalism.</a:t>
            </a:r>
          </a:p>
          <a:p>
            <a:r>
              <a:rPr lang="en-AU" dirty="0"/>
              <a:t>If you are unsure what the image is of, it is Abstraction</a:t>
            </a:r>
          </a:p>
        </p:txBody>
      </p:sp>
      <p:pic>
        <p:nvPicPr>
          <p:cNvPr id="4" name="Picture 3"/>
          <p:cNvPicPr>
            <a:picLocks noChangeAspect="1"/>
          </p:cNvPicPr>
          <p:nvPr/>
        </p:nvPicPr>
        <p:blipFill>
          <a:blip r:embed="rId2"/>
          <a:stretch>
            <a:fillRect/>
          </a:stretch>
        </p:blipFill>
        <p:spPr>
          <a:xfrm>
            <a:off x="0" y="2251869"/>
            <a:ext cx="5173565" cy="3069504"/>
          </a:xfrm>
          <a:prstGeom prst="rect">
            <a:avLst/>
          </a:prstGeom>
        </p:spPr>
      </p:pic>
      <p:pic>
        <p:nvPicPr>
          <p:cNvPr id="5" name="Picture 4"/>
          <p:cNvPicPr>
            <a:picLocks noChangeAspect="1"/>
          </p:cNvPicPr>
          <p:nvPr/>
        </p:nvPicPr>
        <p:blipFill>
          <a:blip r:embed="rId3"/>
          <a:stretch>
            <a:fillRect/>
          </a:stretch>
        </p:blipFill>
        <p:spPr>
          <a:xfrm>
            <a:off x="7296007" y="2185844"/>
            <a:ext cx="4894331" cy="3201555"/>
          </a:xfrm>
          <a:prstGeom prst="rect">
            <a:avLst/>
          </a:prstGeom>
        </p:spPr>
      </p:pic>
      <p:sp>
        <p:nvSpPr>
          <p:cNvPr id="6" name="TextBox 5"/>
          <p:cNvSpPr txBox="1"/>
          <p:nvPr/>
        </p:nvSpPr>
        <p:spPr>
          <a:xfrm>
            <a:off x="83128" y="5462378"/>
            <a:ext cx="4174836" cy="400110"/>
          </a:xfrm>
          <a:prstGeom prst="rect">
            <a:avLst/>
          </a:prstGeom>
          <a:noFill/>
        </p:spPr>
        <p:txBody>
          <a:bodyPr wrap="square" rtlCol="0">
            <a:spAutoFit/>
          </a:bodyPr>
          <a:lstStyle/>
          <a:p>
            <a:r>
              <a:rPr lang="en-AU" sz="2000" dirty="0"/>
              <a:t>Minimalism</a:t>
            </a:r>
          </a:p>
        </p:txBody>
      </p:sp>
      <p:sp>
        <p:nvSpPr>
          <p:cNvPr id="7" name="TextBox 6"/>
          <p:cNvSpPr txBox="1"/>
          <p:nvPr/>
        </p:nvSpPr>
        <p:spPr>
          <a:xfrm>
            <a:off x="10842770" y="5510780"/>
            <a:ext cx="2069666" cy="400110"/>
          </a:xfrm>
          <a:prstGeom prst="rect">
            <a:avLst/>
          </a:prstGeom>
          <a:noFill/>
        </p:spPr>
        <p:txBody>
          <a:bodyPr wrap="square" rtlCol="0">
            <a:spAutoFit/>
          </a:bodyPr>
          <a:lstStyle/>
          <a:p>
            <a:r>
              <a:rPr lang="en-AU" sz="2000" dirty="0"/>
              <a:t>Abstraction</a:t>
            </a:r>
          </a:p>
        </p:txBody>
      </p:sp>
    </p:spTree>
    <p:extLst>
      <p:ext uri="{BB962C8B-B14F-4D97-AF65-F5344CB8AC3E}">
        <p14:creationId xmlns:p14="http://schemas.microsoft.com/office/powerpoint/2010/main" val="13556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Mondrian’s Trees </a:t>
            </a:r>
          </a:p>
        </p:txBody>
      </p:sp>
      <p:pic>
        <p:nvPicPr>
          <p:cNvPr id="4" name="1x8m-7N-Kjo"/>
          <p:cNvPicPr>
            <a:picLocks noGrp="1" noRot="1" noChangeAspect="1"/>
          </p:cNvPicPr>
          <p:nvPr>
            <p:ph idx="1"/>
            <a:videoFile r:link="rId1"/>
          </p:nvPr>
        </p:nvPicPr>
        <p:blipFill>
          <a:blip r:embed="rId3"/>
          <a:stretch>
            <a:fillRect/>
          </a:stretch>
        </p:blipFill>
        <p:spPr>
          <a:xfrm>
            <a:off x="2262909" y="2034885"/>
            <a:ext cx="7333673" cy="4125191"/>
          </a:xfrm>
          <a:prstGeom prst="rect">
            <a:avLst/>
          </a:prstGeom>
        </p:spPr>
      </p:pic>
      <p:sp>
        <p:nvSpPr>
          <p:cNvPr id="5" name="TextBox 4"/>
          <p:cNvSpPr txBox="1"/>
          <p:nvPr/>
        </p:nvSpPr>
        <p:spPr>
          <a:xfrm>
            <a:off x="3422072" y="6319607"/>
            <a:ext cx="5015346" cy="369332"/>
          </a:xfrm>
          <a:prstGeom prst="rect">
            <a:avLst/>
          </a:prstGeom>
          <a:noFill/>
        </p:spPr>
        <p:txBody>
          <a:bodyPr wrap="square" rtlCol="0">
            <a:spAutoFit/>
          </a:bodyPr>
          <a:lstStyle/>
          <a:p>
            <a:r>
              <a:rPr lang="en-AU" dirty="0">
                <a:hlinkClick r:id="rId4"/>
              </a:rPr>
              <a:t>https://www.youtube.com/watch?v=1x8m-7N-Kjo</a:t>
            </a:r>
            <a:endParaRPr lang="en-AU" dirty="0"/>
          </a:p>
        </p:txBody>
      </p:sp>
      <p:sp>
        <p:nvSpPr>
          <p:cNvPr id="6" name="TextBox 5"/>
          <p:cNvSpPr txBox="1"/>
          <p:nvPr/>
        </p:nvSpPr>
        <p:spPr>
          <a:xfrm>
            <a:off x="9836728" y="5301673"/>
            <a:ext cx="1754909" cy="923330"/>
          </a:xfrm>
          <a:prstGeom prst="rect">
            <a:avLst/>
          </a:prstGeom>
          <a:noFill/>
        </p:spPr>
        <p:txBody>
          <a:bodyPr wrap="square" rtlCol="0">
            <a:spAutoFit/>
          </a:bodyPr>
          <a:lstStyle/>
          <a:p>
            <a:r>
              <a:rPr lang="en-AU" dirty="0"/>
              <a:t>Click on the image to watch this video</a:t>
            </a:r>
          </a:p>
        </p:txBody>
      </p:sp>
    </p:spTree>
    <p:extLst>
      <p:ext uri="{BB962C8B-B14F-4D97-AF65-F5344CB8AC3E}">
        <p14:creationId xmlns:p14="http://schemas.microsoft.com/office/powerpoint/2010/main" val="75815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Lighting </a:t>
            </a:r>
          </a:p>
        </p:txBody>
      </p:sp>
      <p:sp>
        <p:nvSpPr>
          <p:cNvPr id="3" name="Content Placeholder 2"/>
          <p:cNvSpPr>
            <a:spLocks noGrp="1"/>
          </p:cNvSpPr>
          <p:nvPr>
            <p:ph idx="1"/>
          </p:nvPr>
        </p:nvSpPr>
        <p:spPr>
          <a:xfrm>
            <a:off x="7028872" y="1825625"/>
            <a:ext cx="4324927" cy="4351338"/>
          </a:xfrm>
        </p:spPr>
        <p:txBody>
          <a:bodyPr>
            <a:normAutofit lnSpcReduction="10000"/>
          </a:bodyPr>
          <a:lstStyle/>
          <a:p>
            <a:r>
              <a:rPr lang="en-AU" dirty="0"/>
              <a:t>You can utilize shadow and backlighting</a:t>
            </a:r>
          </a:p>
          <a:p>
            <a:r>
              <a:rPr lang="en-AU" dirty="0"/>
              <a:t>Also play around with the direction of your light, does it make lines or shapes?</a:t>
            </a:r>
          </a:p>
          <a:p>
            <a:r>
              <a:rPr lang="en-AU" dirty="0"/>
              <a:t>Don’t use lighting to highlight your subject but rather allow it to create </a:t>
            </a:r>
            <a:r>
              <a:rPr lang="en-AU" dirty="0" err="1"/>
              <a:t>alements</a:t>
            </a:r>
            <a:r>
              <a:rPr lang="en-AU" dirty="0"/>
              <a:t> you wish to photograph</a:t>
            </a:r>
          </a:p>
        </p:txBody>
      </p:sp>
      <p:pic>
        <p:nvPicPr>
          <p:cNvPr id="4" name="Picture 3"/>
          <p:cNvPicPr>
            <a:picLocks noChangeAspect="1"/>
          </p:cNvPicPr>
          <p:nvPr/>
        </p:nvPicPr>
        <p:blipFill>
          <a:blip r:embed="rId2"/>
          <a:stretch>
            <a:fillRect/>
          </a:stretch>
        </p:blipFill>
        <p:spPr>
          <a:xfrm>
            <a:off x="342379" y="1612251"/>
            <a:ext cx="6686493" cy="4778086"/>
          </a:xfrm>
          <a:prstGeom prst="rect">
            <a:avLst/>
          </a:prstGeom>
        </p:spPr>
      </p:pic>
    </p:spTree>
    <p:extLst>
      <p:ext uri="{BB962C8B-B14F-4D97-AF65-F5344CB8AC3E}">
        <p14:creationId xmlns:p14="http://schemas.microsoft.com/office/powerpoint/2010/main" val="267792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Simplicity</a:t>
            </a:r>
          </a:p>
        </p:txBody>
      </p:sp>
      <p:sp>
        <p:nvSpPr>
          <p:cNvPr id="3" name="Content Placeholder 2"/>
          <p:cNvSpPr>
            <a:spLocks noGrp="1"/>
          </p:cNvSpPr>
          <p:nvPr>
            <p:ph idx="1"/>
          </p:nvPr>
        </p:nvSpPr>
        <p:spPr>
          <a:xfrm>
            <a:off x="6927272" y="1825625"/>
            <a:ext cx="4426527" cy="4351338"/>
          </a:xfrm>
        </p:spPr>
        <p:txBody>
          <a:bodyPr>
            <a:normAutofit lnSpcReduction="10000"/>
          </a:bodyPr>
          <a:lstStyle/>
          <a:p>
            <a:r>
              <a:rPr lang="en-AU" dirty="0"/>
              <a:t>The idea of abstraction is to pair back an image to it’s basic parts. </a:t>
            </a:r>
          </a:p>
          <a:p>
            <a:r>
              <a:rPr lang="en-AU" dirty="0"/>
              <a:t>Try to remove any distractions you can do this by removing elements that might trigger emotion in your audience such as colour.</a:t>
            </a:r>
          </a:p>
          <a:p>
            <a:r>
              <a:rPr lang="en-AU" dirty="0"/>
              <a:t> Focus on clean uncluttered design</a:t>
            </a:r>
          </a:p>
        </p:txBody>
      </p:sp>
      <p:pic>
        <p:nvPicPr>
          <p:cNvPr id="4" name="Picture 3"/>
          <p:cNvPicPr>
            <a:picLocks noChangeAspect="1"/>
          </p:cNvPicPr>
          <p:nvPr/>
        </p:nvPicPr>
        <p:blipFill>
          <a:blip r:embed="rId2"/>
          <a:stretch>
            <a:fillRect/>
          </a:stretch>
        </p:blipFill>
        <p:spPr>
          <a:xfrm>
            <a:off x="228745" y="1610992"/>
            <a:ext cx="6698527" cy="4780603"/>
          </a:xfrm>
          <a:prstGeom prst="rect">
            <a:avLst/>
          </a:prstGeom>
        </p:spPr>
      </p:pic>
    </p:spTree>
    <p:extLst>
      <p:ext uri="{BB962C8B-B14F-4D97-AF65-F5344CB8AC3E}">
        <p14:creationId xmlns:p14="http://schemas.microsoft.com/office/powerpoint/2010/main" val="38363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Composition</a:t>
            </a:r>
          </a:p>
        </p:txBody>
      </p:sp>
      <p:sp>
        <p:nvSpPr>
          <p:cNvPr id="3" name="Content Placeholder 2"/>
          <p:cNvSpPr>
            <a:spLocks noGrp="1"/>
          </p:cNvSpPr>
          <p:nvPr>
            <p:ph idx="1"/>
          </p:nvPr>
        </p:nvSpPr>
        <p:spPr>
          <a:xfrm>
            <a:off x="7121236" y="1825625"/>
            <a:ext cx="4232564" cy="4351338"/>
          </a:xfrm>
        </p:spPr>
        <p:txBody>
          <a:bodyPr/>
          <a:lstStyle/>
          <a:p>
            <a:r>
              <a:rPr lang="en-AU" dirty="0"/>
              <a:t>Balance can really help with abstract photography</a:t>
            </a:r>
          </a:p>
          <a:p>
            <a:r>
              <a:rPr lang="en-AU" dirty="0"/>
              <a:t>Consider how shape, line and form can help to structure your images</a:t>
            </a:r>
          </a:p>
          <a:p>
            <a:r>
              <a:rPr lang="en-AU" dirty="0"/>
              <a:t>The rule of thirds still applies, do </a:t>
            </a:r>
            <a:r>
              <a:rPr lang="en-AU" dirty="0" err="1"/>
              <a:t>do</a:t>
            </a:r>
            <a:r>
              <a:rPr lang="en-AU" dirty="0"/>
              <a:t> all of your other composition techniques</a:t>
            </a:r>
          </a:p>
          <a:p>
            <a:endParaRPr lang="en-AU" dirty="0"/>
          </a:p>
        </p:txBody>
      </p:sp>
      <p:pic>
        <p:nvPicPr>
          <p:cNvPr id="4" name="Picture 3"/>
          <p:cNvPicPr>
            <a:picLocks noChangeAspect="1"/>
          </p:cNvPicPr>
          <p:nvPr/>
        </p:nvPicPr>
        <p:blipFill>
          <a:blip r:embed="rId2"/>
          <a:stretch>
            <a:fillRect/>
          </a:stretch>
        </p:blipFill>
        <p:spPr>
          <a:xfrm>
            <a:off x="0" y="1510579"/>
            <a:ext cx="6825673" cy="5066554"/>
          </a:xfrm>
          <a:prstGeom prst="rect">
            <a:avLst/>
          </a:prstGeom>
        </p:spPr>
      </p:pic>
    </p:spTree>
    <p:extLst>
      <p:ext uri="{BB962C8B-B14F-4D97-AF65-F5344CB8AC3E}">
        <p14:creationId xmlns:p14="http://schemas.microsoft.com/office/powerpoint/2010/main" val="384388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Movement</a:t>
            </a:r>
          </a:p>
        </p:txBody>
      </p:sp>
      <p:sp>
        <p:nvSpPr>
          <p:cNvPr id="3" name="Content Placeholder 2"/>
          <p:cNvSpPr>
            <a:spLocks noGrp="1"/>
          </p:cNvSpPr>
          <p:nvPr>
            <p:ph idx="1"/>
          </p:nvPr>
        </p:nvSpPr>
        <p:spPr>
          <a:xfrm>
            <a:off x="7010400" y="1825625"/>
            <a:ext cx="4343400" cy="4351338"/>
          </a:xfrm>
        </p:spPr>
        <p:txBody>
          <a:bodyPr/>
          <a:lstStyle/>
          <a:p>
            <a:r>
              <a:rPr lang="en-AU" dirty="0"/>
              <a:t>Don’t be afraid to move your camera, it might create an interesting blur</a:t>
            </a:r>
          </a:p>
          <a:p>
            <a:r>
              <a:rPr lang="en-AU" dirty="0"/>
              <a:t>You could move your camera up towards the sky or down towards the ground to help you remove distractions from your shots</a:t>
            </a:r>
          </a:p>
        </p:txBody>
      </p:sp>
      <p:pic>
        <p:nvPicPr>
          <p:cNvPr id="4" name="Picture 3"/>
          <p:cNvPicPr>
            <a:picLocks noChangeAspect="1"/>
          </p:cNvPicPr>
          <p:nvPr/>
        </p:nvPicPr>
        <p:blipFill>
          <a:blip r:embed="rId2"/>
          <a:stretch>
            <a:fillRect/>
          </a:stretch>
        </p:blipFill>
        <p:spPr>
          <a:xfrm>
            <a:off x="0" y="1564005"/>
            <a:ext cx="6915439" cy="4874577"/>
          </a:xfrm>
          <a:prstGeom prst="rect">
            <a:avLst/>
          </a:prstGeom>
        </p:spPr>
      </p:pic>
    </p:spTree>
    <p:extLst>
      <p:ext uri="{BB962C8B-B14F-4D97-AF65-F5344CB8AC3E}">
        <p14:creationId xmlns:p14="http://schemas.microsoft.com/office/powerpoint/2010/main" val="3695419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75FC1E6A3FC54F9E90B9CE200DB027" ma:contentTypeVersion="10" ma:contentTypeDescription="Create a new document." ma:contentTypeScope="" ma:versionID="4c968f959f5416793d25dbd5d2bf94bb">
  <xsd:schema xmlns:xsd="http://www.w3.org/2001/XMLSchema" xmlns:xs="http://www.w3.org/2001/XMLSchema" xmlns:p="http://schemas.microsoft.com/office/2006/metadata/properties" xmlns:ns3="65cbcf81-73fc-4b10-af5c-522c84acd7c6" targetNamespace="http://schemas.microsoft.com/office/2006/metadata/properties" ma:root="true" ma:fieldsID="9e28f3c7af412bc79dee308de38a3b02" ns3:_="">
    <xsd:import namespace="65cbcf81-73fc-4b10-af5c-522c84acd7c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bcf81-73fc-4b10-af5c-522c84acd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69FB66-2BD3-44F3-BE91-E044DE9926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cbcf81-73fc-4b10-af5c-522c84acd7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B800E9-5208-4C20-9865-179BC71DB791}">
  <ds:schemaRefs>
    <ds:schemaRef ds:uri="http://schemas.microsoft.com/sharepoint/v3/contenttype/forms"/>
  </ds:schemaRefs>
</ds:datastoreItem>
</file>

<file path=customXml/itemProps3.xml><?xml version="1.0" encoding="utf-8"?>
<ds:datastoreItem xmlns:ds="http://schemas.openxmlformats.org/officeDocument/2006/customXml" ds:itemID="{771F196C-A112-4B63-9F8E-147E257F42C1}">
  <ds:schemaRef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65cbcf81-73fc-4b10-af5c-522c84acd7c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TotalTime>
  <Words>837</Words>
  <Application>Microsoft Office PowerPoint</Application>
  <PresentationFormat>Widescreen</PresentationFormat>
  <Paragraphs>61</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Abstraction in Photography </vt:lpstr>
      <vt:lpstr>What is it?</vt:lpstr>
      <vt:lpstr>The History of Abstraction in Photography</vt:lpstr>
      <vt:lpstr>The Difference between Abstraction and Minimalism </vt:lpstr>
      <vt:lpstr>Mondrian’s Trees </vt:lpstr>
      <vt:lpstr>Lighting </vt:lpstr>
      <vt:lpstr>Simplicity</vt:lpstr>
      <vt:lpstr>Composition</vt:lpstr>
      <vt:lpstr>Movement</vt:lpstr>
      <vt:lpstr>Intrigue</vt:lpstr>
      <vt:lpstr>Distance</vt:lpstr>
      <vt:lpstr>Texture </vt:lpstr>
      <vt:lpstr>Flash</vt:lpstr>
      <vt:lpstr>The Every Day</vt:lpstr>
      <vt:lpstr>Your Challenge</vt:lpstr>
      <vt:lpstr>Extension Work</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Abstraction in Photography</dc:title>
  <dc:creator>Camm, Kate</dc:creator>
  <cp:lastModifiedBy>Abbey MacDonald</cp:lastModifiedBy>
  <cp:revision>10</cp:revision>
  <dcterms:created xsi:type="dcterms:W3CDTF">2020-03-27T01:52:39Z</dcterms:created>
  <dcterms:modified xsi:type="dcterms:W3CDTF">2020-04-17T13:52:24Z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0x0101009875FC1E6A3FC54F9E90B9CE200DB027</vt:lpwstr>
  </property>
</Properties>
</file>