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6" d="100"/>
          <a:sy n="36" d="100"/>
        </p:scale>
        <p:origin x="3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5BF0706-340D-4886-8DA0-00B81DC7460D}"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359896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BF0706-340D-4886-8DA0-00B81DC7460D}"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390278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BF0706-340D-4886-8DA0-00B81DC7460D}"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145144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BF0706-340D-4886-8DA0-00B81DC7460D}"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285433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BF0706-340D-4886-8DA0-00B81DC7460D}"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72133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5BF0706-340D-4886-8DA0-00B81DC7460D}"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351747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5BF0706-340D-4886-8DA0-00B81DC7460D}" type="datetimeFigureOut">
              <a:rPr lang="en-AU" smtClean="0"/>
              <a:t>17/04/2020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9770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5BF0706-340D-4886-8DA0-00B81DC7460D}" type="datetimeFigureOut">
              <a:rPr lang="en-AU" smtClean="0"/>
              <a:t>17/04/2020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285025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F0706-340D-4886-8DA0-00B81DC7460D}" type="datetimeFigureOut">
              <a:rPr lang="en-AU" smtClean="0"/>
              <a:t>17/04/2020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428377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F0706-340D-4886-8DA0-00B81DC7460D}"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310080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F0706-340D-4886-8DA0-00B81DC7460D}"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0188D-D67F-494C-8DF9-36F5FE19838B}" type="slidenum">
              <a:rPr lang="en-AU" smtClean="0"/>
              <a:t>‹#›</a:t>
            </a:fld>
            <a:endParaRPr lang="en-AU"/>
          </a:p>
        </p:txBody>
      </p:sp>
    </p:spTree>
    <p:extLst>
      <p:ext uri="{BB962C8B-B14F-4D97-AF65-F5344CB8AC3E}">
        <p14:creationId xmlns:p14="http://schemas.microsoft.com/office/powerpoint/2010/main" val="17887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F0706-340D-4886-8DA0-00B81DC7460D}" type="datetimeFigureOut">
              <a:rPr lang="en-AU" smtClean="0"/>
              <a:t>17/04/2020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0188D-D67F-494C-8DF9-36F5FE19838B}" type="slidenum">
              <a:rPr lang="en-AU" smtClean="0"/>
              <a:t>‹#›</a:t>
            </a:fld>
            <a:endParaRPr lang="en-AU"/>
          </a:p>
        </p:txBody>
      </p:sp>
    </p:spTree>
    <p:extLst>
      <p:ext uri="{BB962C8B-B14F-4D97-AF65-F5344CB8AC3E}">
        <p14:creationId xmlns:p14="http://schemas.microsoft.com/office/powerpoint/2010/main" val="216985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Composition</a:t>
            </a:r>
            <a:r>
              <a:rPr lang="en-AU" dirty="0"/>
              <a:t> </a:t>
            </a:r>
          </a:p>
        </p:txBody>
      </p:sp>
      <p:sp>
        <p:nvSpPr>
          <p:cNvPr id="3" name="Subtitle 2"/>
          <p:cNvSpPr>
            <a:spLocks noGrp="1"/>
          </p:cNvSpPr>
          <p:nvPr>
            <p:ph type="subTitle" idx="1"/>
          </p:nvPr>
        </p:nvSpPr>
        <p:spPr>
          <a:xfrm>
            <a:off x="233082" y="4572000"/>
            <a:ext cx="10434918" cy="1721224"/>
          </a:xfrm>
        </p:spPr>
        <p:txBody>
          <a:bodyPr>
            <a:normAutofit/>
          </a:bodyPr>
          <a:lstStyle/>
          <a:p>
            <a:pPr marL="177800" marR="1676400" lvl="0" algn="l">
              <a:lnSpc>
                <a:spcPct val="115000"/>
              </a:lnSpc>
              <a:buClr>
                <a:schemeClr val="dk1"/>
              </a:buClr>
              <a:buSzPts val="1100"/>
            </a:pPr>
            <a:r>
              <a:rPr lang="en-AU" sz="900" i="1" dirty="0"/>
              <a:t>This resource is included in TATA’s COVID19 visual art resources collection with appreciation and permission from its creator, Kate Camm, of Elizabeth College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p>
          <a:p>
            <a:pPr marL="177800" marR="1676400" lvl="0" algn="l">
              <a:lnSpc>
                <a:spcPct val="115000"/>
              </a:lnSpc>
              <a:buClr>
                <a:schemeClr val="dk1"/>
              </a:buClr>
              <a:buSzPts val="1100"/>
            </a:pPr>
            <a:endParaRPr lang="en-AU" sz="900" i="1" dirty="0"/>
          </a:p>
          <a:p>
            <a:pPr marL="177800" marR="1676400" lvl="0" algn="l">
              <a:lnSpc>
                <a:spcPct val="115000"/>
              </a:lnSpc>
              <a:buClr>
                <a:schemeClr val="dk1"/>
              </a:buClr>
              <a:buSzPts val="1100"/>
            </a:pPr>
            <a:r>
              <a:rPr lang="en-AU" sz="900" dirty="0"/>
              <a:t>                         April 10th, 2020  Courtesy of Miriam Berkery,  The Friends School, https://tata.org.au/</a:t>
            </a:r>
          </a:p>
          <a:p>
            <a:endParaRPr lang="en-AU" dirty="0"/>
          </a:p>
        </p:txBody>
      </p:sp>
      <p:sp>
        <p:nvSpPr>
          <p:cNvPr id="4" name="Rectangle 3">
            <a:extLst>
              <a:ext uri="{FF2B5EF4-FFF2-40B4-BE49-F238E27FC236}">
                <a16:creationId xmlns:a16="http://schemas.microsoft.com/office/drawing/2014/main" id="{73FC915D-6892-44D5-BA64-3994BEE08372}"/>
              </a:ext>
            </a:extLst>
          </p:cNvPr>
          <p:cNvSpPr/>
          <p:nvPr/>
        </p:nvSpPr>
        <p:spPr>
          <a:xfrm>
            <a:off x="3048000" y="20599"/>
            <a:ext cx="6096000" cy="610488"/>
          </a:xfrm>
          <a:prstGeom prst="rect">
            <a:avLst/>
          </a:prstGeom>
        </p:spPr>
        <p:txBody>
          <a:bodyPr>
            <a:spAutoFit/>
          </a:bodyPr>
          <a:lstStyle/>
          <a:p>
            <a:pPr lvl="0">
              <a:lnSpc>
                <a:spcPct val="115000"/>
              </a:lnSpc>
              <a:spcBef>
                <a:spcPts val="1200"/>
              </a:spcBef>
              <a:buClr>
                <a:schemeClr val="dk1"/>
              </a:buClr>
              <a:buSzPts val="1100"/>
            </a:pPr>
            <a:r>
              <a:rPr lang="en-AU" sz="3200" dirty="0">
                <a:latin typeface="Arial"/>
                <a:ea typeface="Arial"/>
                <a:cs typeface="Arial"/>
                <a:sym typeface="Arial"/>
              </a:rPr>
              <a:t> </a:t>
            </a:r>
          </a:p>
        </p:txBody>
      </p:sp>
      <p:pic>
        <p:nvPicPr>
          <p:cNvPr id="5" name="Google Shape;86;p1">
            <a:extLst>
              <a:ext uri="{FF2B5EF4-FFF2-40B4-BE49-F238E27FC236}">
                <a16:creationId xmlns:a16="http://schemas.microsoft.com/office/drawing/2014/main" id="{75A95FC8-DCD6-4D04-9076-A1E35AA90499}"/>
              </a:ext>
            </a:extLst>
          </p:cNvPr>
          <p:cNvPicPr preferRelativeResize="0"/>
          <p:nvPr/>
        </p:nvPicPr>
        <p:blipFill>
          <a:blip r:embed="rId2">
            <a:alphaModFix/>
          </a:blip>
          <a:stretch>
            <a:fillRect/>
          </a:stretch>
        </p:blipFill>
        <p:spPr>
          <a:xfrm>
            <a:off x="9182100" y="4777104"/>
            <a:ext cx="1485900" cy="476250"/>
          </a:xfrm>
          <a:prstGeom prst="rect">
            <a:avLst/>
          </a:prstGeom>
          <a:noFill/>
          <a:ln>
            <a:noFill/>
          </a:ln>
        </p:spPr>
      </p:pic>
    </p:spTree>
    <p:extLst>
      <p:ext uri="{BB962C8B-B14F-4D97-AF65-F5344CB8AC3E}">
        <p14:creationId xmlns:p14="http://schemas.microsoft.com/office/powerpoint/2010/main" val="103055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is it important??</a:t>
            </a:r>
          </a:p>
        </p:txBody>
      </p:sp>
      <p:sp>
        <p:nvSpPr>
          <p:cNvPr id="3" name="Content Placeholder 2"/>
          <p:cNvSpPr>
            <a:spLocks noGrp="1"/>
          </p:cNvSpPr>
          <p:nvPr>
            <p:ph idx="1"/>
          </p:nvPr>
        </p:nvSpPr>
        <p:spPr/>
        <p:txBody>
          <a:bodyPr/>
          <a:lstStyle/>
          <a:p>
            <a:pPr marL="0" indent="0">
              <a:buNone/>
            </a:pPr>
            <a:r>
              <a:rPr lang="en-AU" dirty="0"/>
              <a:t>It can help you to convey a story to your viewer. Your images should be well composed and the viewer should not have to work hard to see a strong image.</a:t>
            </a:r>
          </a:p>
        </p:txBody>
      </p:sp>
    </p:spTree>
    <p:extLst>
      <p:ext uri="{BB962C8B-B14F-4D97-AF65-F5344CB8AC3E}">
        <p14:creationId xmlns:p14="http://schemas.microsoft.com/office/powerpoint/2010/main" val="354374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For this task shoot with a display grid on your screen to help you compose your images. </a:t>
            </a:r>
          </a:p>
        </p:txBody>
      </p:sp>
    </p:spTree>
    <p:extLst>
      <p:ext uri="{BB962C8B-B14F-4D97-AF65-F5344CB8AC3E}">
        <p14:creationId xmlns:p14="http://schemas.microsoft.com/office/powerpoint/2010/main" val="205648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 of Thirds </a:t>
            </a:r>
          </a:p>
        </p:txBody>
      </p:sp>
      <p:pic>
        <p:nvPicPr>
          <p:cNvPr id="4" name="Content Placeholder 3"/>
          <p:cNvPicPr>
            <a:picLocks noGrp="1" noChangeAspect="1"/>
          </p:cNvPicPr>
          <p:nvPr>
            <p:ph idx="1"/>
          </p:nvPr>
        </p:nvPicPr>
        <p:blipFill>
          <a:blip r:embed="rId2"/>
          <a:stretch>
            <a:fillRect/>
          </a:stretch>
        </p:blipFill>
        <p:spPr>
          <a:xfrm>
            <a:off x="909307" y="1825625"/>
            <a:ext cx="6980856" cy="4351338"/>
          </a:xfrm>
          <a:prstGeom prst="rect">
            <a:avLst/>
          </a:prstGeom>
        </p:spPr>
      </p:pic>
      <p:sp>
        <p:nvSpPr>
          <p:cNvPr id="5" name="TextBox 4"/>
          <p:cNvSpPr txBox="1"/>
          <p:nvPr/>
        </p:nvSpPr>
        <p:spPr>
          <a:xfrm>
            <a:off x="8950036" y="1136073"/>
            <a:ext cx="2623128" cy="4801314"/>
          </a:xfrm>
          <a:prstGeom prst="rect">
            <a:avLst/>
          </a:prstGeom>
          <a:noFill/>
        </p:spPr>
        <p:txBody>
          <a:bodyPr wrap="square" rtlCol="0">
            <a:spAutoFit/>
          </a:bodyPr>
          <a:lstStyle/>
          <a:p>
            <a:r>
              <a:rPr lang="en-AU" dirty="0"/>
              <a:t>Rule of thirds suggests you dived your image into 3 sections evenly, horizontally and vertically. And place your subject in any of the 4 intersecting points. The human brain automatically looks in these areas, making it easy for your viewer to see the main subject and pay attention to it. This is a much more dynamic way of presenting your subject matter than simply placing it in the centre of your image.</a:t>
            </a:r>
          </a:p>
        </p:txBody>
      </p:sp>
      <p:cxnSp>
        <p:nvCxnSpPr>
          <p:cNvPr id="7" name="Straight Arrow Connector 6"/>
          <p:cNvCxnSpPr/>
          <p:nvPr/>
        </p:nvCxnSpPr>
        <p:spPr>
          <a:xfrm flipH="1">
            <a:off x="6031345" y="3001818"/>
            <a:ext cx="2964873" cy="48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96000" y="3167398"/>
            <a:ext cx="2854036" cy="181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343564" y="3001818"/>
            <a:ext cx="5606472" cy="397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288145" y="3130790"/>
            <a:ext cx="5661891" cy="184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1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Centre Composition </a:t>
            </a:r>
          </a:p>
        </p:txBody>
      </p:sp>
      <p:sp>
        <p:nvSpPr>
          <p:cNvPr id="3" name="Content Placeholder 2"/>
          <p:cNvSpPr>
            <a:spLocks noGrp="1"/>
          </p:cNvSpPr>
          <p:nvPr>
            <p:ph idx="1"/>
          </p:nvPr>
        </p:nvSpPr>
        <p:spPr>
          <a:xfrm>
            <a:off x="7527636" y="1609580"/>
            <a:ext cx="3826164" cy="4351338"/>
          </a:xfrm>
        </p:spPr>
        <p:txBody>
          <a:bodyPr>
            <a:normAutofit fontScale="92500" lnSpcReduction="10000"/>
          </a:bodyPr>
          <a:lstStyle/>
          <a:p>
            <a:r>
              <a:rPr lang="en-AU" dirty="0"/>
              <a:t>When using Centre Composition you need to be very aware to balance the left and right of your image and the top and bottom. This technique works well when you have symmetry in your scene or you want to play around with reflection. Don’t be scared of simplicity with this technique. </a:t>
            </a:r>
          </a:p>
        </p:txBody>
      </p:sp>
      <p:pic>
        <p:nvPicPr>
          <p:cNvPr id="4" name="Picture 3"/>
          <p:cNvPicPr>
            <a:picLocks noChangeAspect="1"/>
          </p:cNvPicPr>
          <p:nvPr/>
        </p:nvPicPr>
        <p:blipFill>
          <a:blip r:embed="rId2"/>
          <a:stretch>
            <a:fillRect/>
          </a:stretch>
        </p:blipFill>
        <p:spPr>
          <a:xfrm>
            <a:off x="929409" y="1617518"/>
            <a:ext cx="6324600" cy="4343400"/>
          </a:xfrm>
          <a:prstGeom prst="rect">
            <a:avLst/>
          </a:prstGeom>
        </p:spPr>
      </p:pic>
    </p:spTree>
    <p:extLst>
      <p:ext uri="{BB962C8B-B14F-4D97-AF65-F5344CB8AC3E}">
        <p14:creationId xmlns:p14="http://schemas.microsoft.com/office/powerpoint/2010/main" val="37280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Leading Lines </a:t>
            </a:r>
          </a:p>
        </p:txBody>
      </p:sp>
      <p:sp>
        <p:nvSpPr>
          <p:cNvPr id="3" name="Content Placeholder 2"/>
          <p:cNvSpPr>
            <a:spLocks noGrp="1"/>
          </p:cNvSpPr>
          <p:nvPr>
            <p:ph idx="1"/>
          </p:nvPr>
        </p:nvSpPr>
        <p:spPr>
          <a:xfrm>
            <a:off x="7767782" y="1825625"/>
            <a:ext cx="3586018" cy="4351338"/>
          </a:xfrm>
        </p:spPr>
        <p:txBody>
          <a:bodyPr/>
          <a:lstStyle/>
          <a:p>
            <a:r>
              <a:rPr lang="en-AU" dirty="0"/>
              <a:t>This is when your image naturally has lines that lead you to a single point/ or your subject. These lines are not always straight. </a:t>
            </a:r>
          </a:p>
        </p:txBody>
      </p:sp>
      <p:pic>
        <p:nvPicPr>
          <p:cNvPr id="4" name="Picture 3"/>
          <p:cNvPicPr>
            <a:picLocks noChangeAspect="1"/>
          </p:cNvPicPr>
          <p:nvPr/>
        </p:nvPicPr>
        <p:blipFill>
          <a:blip r:embed="rId2"/>
          <a:stretch>
            <a:fillRect/>
          </a:stretch>
        </p:blipFill>
        <p:spPr>
          <a:xfrm>
            <a:off x="928255" y="1556471"/>
            <a:ext cx="6400800" cy="4410075"/>
          </a:xfrm>
          <a:prstGeom prst="rect">
            <a:avLst/>
          </a:prstGeom>
        </p:spPr>
      </p:pic>
      <p:cxnSp>
        <p:nvCxnSpPr>
          <p:cNvPr id="6" name="Straight Arrow Connector 5"/>
          <p:cNvCxnSpPr/>
          <p:nvPr/>
        </p:nvCxnSpPr>
        <p:spPr>
          <a:xfrm>
            <a:off x="4581236" y="5375564"/>
            <a:ext cx="1505528" cy="120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5891" y="5246255"/>
            <a:ext cx="3121891" cy="1025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50473" y="5375564"/>
            <a:ext cx="1828800" cy="1034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97164" y="5246255"/>
            <a:ext cx="3435927" cy="930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41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Foreground Interest </a:t>
            </a:r>
          </a:p>
        </p:txBody>
      </p:sp>
      <p:sp>
        <p:nvSpPr>
          <p:cNvPr id="3" name="Content Placeholder 2"/>
          <p:cNvSpPr>
            <a:spLocks noGrp="1"/>
          </p:cNvSpPr>
          <p:nvPr>
            <p:ph idx="1"/>
          </p:nvPr>
        </p:nvSpPr>
        <p:spPr>
          <a:xfrm>
            <a:off x="7305964" y="1825625"/>
            <a:ext cx="4047836" cy="4351338"/>
          </a:xfrm>
        </p:spPr>
        <p:txBody>
          <a:bodyPr>
            <a:normAutofit lnSpcReduction="10000"/>
          </a:bodyPr>
          <a:lstStyle/>
          <a:p>
            <a:r>
              <a:rPr lang="en-AU" dirty="0"/>
              <a:t>When shooting the foreground is often forgotten and the mid-ground and background are focussed on. Try including a subject in the foreground that compliments your image. This technique can help lead the viewers eye through the image. </a:t>
            </a:r>
          </a:p>
        </p:txBody>
      </p:sp>
      <p:pic>
        <p:nvPicPr>
          <p:cNvPr id="4" name="Picture 3"/>
          <p:cNvPicPr>
            <a:picLocks noChangeAspect="1"/>
          </p:cNvPicPr>
          <p:nvPr/>
        </p:nvPicPr>
        <p:blipFill>
          <a:blip r:embed="rId2"/>
          <a:stretch>
            <a:fillRect/>
          </a:stretch>
        </p:blipFill>
        <p:spPr>
          <a:xfrm>
            <a:off x="930130" y="1700213"/>
            <a:ext cx="4143375" cy="4476750"/>
          </a:xfrm>
          <a:prstGeom prst="rect">
            <a:avLst/>
          </a:prstGeom>
        </p:spPr>
      </p:pic>
    </p:spTree>
    <p:extLst>
      <p:ext uri="{BB962C8B-B14F-4D97-AF65-F5344CB8AC3E}">
        <p14:creationId xmlns:p14="http://schemas.microsoft.com/office/powerpoint/2010/main" val="41293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Focal Length </a:t>
            </a:r>
          </a:p>
        </p:txBody>
      </p:sp>
      <p:sp>
        <p:nvSpPr>
          <p:cNvPr id="3" name="Content Placeholder 2"/>
          <p:cNvSpPr>
            <a:spLocks noGrp="1"/>
          </p:cNvSpPr>
          <p:nvPr>
            <p:ph idx="1"/>
          </p:nvPr>
        </p:nvSpPr>
        <p:spPr>
          <a:xfrm>
            <a:off x="6096000" y="1690688"/>
            <a:ext cx="4860636" cy="4351338"/>
          </a:xfrm>
        </p:spPr>
        <p:txBody>
          <a:bodyPr>
            <a:normAutofit fontScale="85000" lnSpcReduction="20000"/>
          </a:bodyPr>
          <a:lstStyle/>
          <a:p>
            <a:r>
              <a:rPr lang="en-AU" dirty="0"/>
              <a:t>As you zoom in on your subject the background of your image starts compressing. If you are shooting a landscape you may want a wide lens to make sure everything in your shot is in focus. When shooting portraits you may want to zoom in on your subject to blur the background and only have the figure in focus. Another way to think of this is to use a wide aperture to blur your background and a small aperture to focus everything. Remember the smaller the number the bigger the aperture. </a:t>
            </a:r>
          </a:p>
        </p:txBody>
      </p:sp>
      <p:pic>
        <p:nvPicPr>
          <p:cNvPr id="4" name="Picture 3"/>
          <p:cNvPicPr>
            <a:picLocks noChangeAspect="1"/>
          </p:cNvPicPr>
          <p:nvPr/>
        </p:nvPicPr>
        <p:blipFill>
          <a:blip r:embed="rId2"/>
          <a:stretch>
            <a:fillRect/>
          </a:stretch>
        </p:blipFill>
        <p:spPr>
          <a:xfrm>
            <a:off x="1005032" y="1606550"/>
            <a:ext cx="3520786" cy="4963036"/>
          </a:xfrm>
          <a:prstGeom prst="rect">
            <a:avLst/>
          </a:prstGeom>
        </p:spPr>
      </p:pic>
    </p:spTree>
    <p:extLst>
      <p:ext uri="{BB962C8B-B14F-4D97-AF65-F5344CB8AC3E}">
        <p14:creationId xmlns:p14="http://schemas.microsoft.com/office/powerpoint/2010/main" val="8974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Experiment</a:t>
            </a:r>
          </a:p>
        </p:txBody>
      </p:sp>
      <p:sp>
        <p:nvSpPr>
          <p:cNvPr id="3" name="Content Placeholder 2"/>
          <p:cNvSpPr>
            <a:spLocks noGrp="1"/>
          </p:cNvSpPr>
          <p:nvPr>
            <p:ph idx="1"/>
          </p:nvPr>
        </p:nvSpPr>
        <p:spPr/>
        <p:txBody>
          <a:bodyPr/>
          <a:lstStyle/>
          <a:p>
            <a:r>
              <a:rPr lang="en-AU" dirty="0"/>
              <a:t>Spend some time playing with interesting composition. Build a bank of photos you can access from home. </a:t>
            </a:r>
          </a:p>
          <a:p>
            <a:endParaRPr lang="en-AU" dirty="0"/>
          </a:p>
        </p:txBody>
      </p:sp>
    </p:spTree>
    <p:extLst>
      <p:ext uri="{BB962C8B-B14F-4D97-AF65-F5344CB8AC3E}">
        <p14:creationId xmlns:p14="http://schemas.microsoft.com/office/powerpoint/2010/main" val="124547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75FC1E6A3FC54F9E90B9CE200DB027" ma:contentTypeVersion="10" ma:contentTypeDescription="Create a new document." ma:contentTypeScope="" ma:versionID="4c968f959f5416793d25dbd5d2bf94bb">
  <xsd:schema xmlns:xsd="http://www.w3.org/2001/XMLSchema" xmlns:xs="http://www.w3.org/2001/XMLSchema" xmlns:p="http://schemas.microsoft.com/office/2006/metadata/properties" xmlns:ns3="65cbcf81-73fc-4b10-af5c-522c84acd7c6" targetNamespace="http://schemas.microsoft.com/office/2006/metadata/properties" ma:root="true" ma:fieldsID="9e28f3c7af412bc79dee308de38a3b02" ns3:_="">
    <xsd:import namespace="65cbcf81-73fc-4b10-af5c-522c84acd7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bcf81-73fc-4b10-af5c-522c84acd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8D0C46-1FD7-429E-8E70-7D1422E56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bcf81-73fc-4b10-af5c-522c84acd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C8A8D-84B3-45E2-B468-B88E897D1E0A}">
  <ds:schemaRefs>
    <ds:schemaRef ds:uri="http://schemas.microsoft.com/sharepoint/v3/contenttype/forms"/>
  </ds:schemaRefs>
</ds:datastoreItem>
</file>

<file path=customXml/itemProps3.xml><?xml version="1.0" encoding="utf-8"?>
<ds:datastoreItem xmlns:ds="http://schemas.openxmlformats.org/officeDocument/2006/customXml" ds:itemID="{56FC4E82-A7EA-429C-A483-6A8D4184EED5}">
  <ds:schemaRefs>
    <ds:schemaRef ds:uri="http://purl.org/dc/elements/1.1/"/>
    <ds:schemaRef ds:uri="http://schemas.microsoft.com/office/2006/metadata/properties"/>
    <ds:schemaRef ds:uri="http://schemas.openxmlformats.org/package/2006/metadata/core-properties"/>
    <ds:schemaRef ds:uri="http://purl.org/dc/terms/"/>
    <ds:schemaRef ds:uri="65cbcf81-73fc-4b10-af5c-522c84acd7c6"/>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TotalTime>
  <Words>503</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Composition </vt:lpstr>
      <vt:lpstr>Why is it important??</vt:lpstr>
      <vt:lpstr>PowerPoint Presentation</vt:lpstr>
      <vt:lpstr>Rule of Thirds </vt:lpstr>
      <vt:lpstr>Centre Composition </vt:lpstr>
      <vt:lpstr>Leading Lines </vt:lpstr>
      <vt:lpstr>Foreground Interest </vt:lpstr>
      <vt:lpstr>Focal Length </vt:lpstr>
      <vt:lpstr>Experiment</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dc:title>
  <dc:creator>Camm, Kate</dc:creator>
  <cp:lastModifiedBy>Abbey MacDonald</cp:lastModifiedBy>
  <cp:revision>6</cp:revision>
  <dcterms:created xsi:type="dcterms:W3CDTF">2020-03-19T07:16:50Z</dcterms:created>
  <dcterms:modified xsi:type="dcterms:W3CDTF">2020-04-17T13:49:39Z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0x0101009875FC1E6A3FC54F9E90B9CE200DB027</vt:lpwstr>
  </property>
</Properties>
</file>